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LILIYA\Desktop\img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539552" y="476672"/>
            <a:ext cx="8136904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800" i="1" dirty="0" err="1" smtClean="0">
                <a:latin typeface="Georgia" pitchFamily="18" charset="0"/>
                <a:cs typeface="DaunPenh" pitchFamily="2" charset="0"/>
              </a:rPr>
              <a:t>Т</a:t>
            </a:r>
            <a:r>
              <a:rPr lang="ru-RU" sz="4800" i="1" dirty="0" err="1" smtClean="0">
                <a:latin typeface="Georgia" pitchFamily="18" charset="0"/>
                <a:cs typeface="DaunPenh" pitchFamily="2" charset="0"/>
              </a:rPr>
              <a:t>ринадцяте</a:t>
            </a:r>
            <a:r>
              <a:rPr lang="ru-RU" sz="4800" i="1" dirty="0" smtClean="0">
                <a:latin typeface="Georgia" pitchFamily="18" charset="0"/>
                <a:cs typeface="DaunPenh" pitchFamily="2" charset="0"/>
              </a:rPr>
              <a:t> листопада</a:t>
            </a:r>
          </a:p>
          <a:p>
            <a:pPr algn="ctr">
              <a:buNone/>
            </a:pPr>
            <a:r>
              <a:rPr lang="ru-RU" sz="4800" i="1" dirty="0" err="1" smtClean="0">
                <a:latin typeface="Georgia" pitchFamily="18" charset="0"/>
                <a:cs typeface="DaunPenh" pitchFamily="2" charset="0"/>
              </a:rPr>
              <a:t>Класна</a:t>
            </a:r>
            <a:r>
              <a:rPr lang="ru-RU" sz="4800" i="1" dirty="0" smtClean="0">
                <a:latin typeface="Georgia" pitchFamily="18" charset="0"/>
                <a:cs typeface="DaunPenh" pitchFamily="2" charset="0"/>
              </a:rPr>
              <a:t> робота</a:t>
            </a:r>
          </a:p>
          <a:p>
            <a:pPr algn="ctr">
              <a:buNone/>
            </a:pPr>
            <a:r>
              <a:rPr lang="ru-RU" sz="4800" b="1" i="1" dirty="0" err="1" smtClean="0">
                <a:latin typeface="Georgia" pitchFamily="18" charset="0"/>
                <a:cs typeface="DaunPenh" pitchFamily="2" charset="0"/>
              </a:rPr>
              <a:t>Обставина</a:t>
            </a:r>
            <a:r>
              <a:rPr lang="ru-RU" sz="4800" b="1" i="1" dirty="0" smtClean="0">
                <a:latin typeface="Georgia" pitchFamily="18" charset="0"/>
                <a:cs typeface="DaunPenh" pitchFamily="2" charset="0"/>
              </a:rPr>
              <a:t>. </a:t>
            </a:r>
            <a:r>
              <a:rPr lang="ru-RU" sz="4800" b="1" i="1" dirty="0" err="1" smtClean="0">
                <a:latin typeface="Georgia" pitchFamily="18" charset="0"/>
                <a:cs typeface="DaunPenh" pitchFamily="2" charset="0"/>
              </a:rPr>
              <a:t>Види</a:t>
            </a:r>
            <a:r>
              <a:rPr lang="uk-UA" sz="4800" b="1" i="1" dirty="0" smtClean="0">
                <a:latin typeface="Georgia" pitchFamily="18" charset="0"/>
                <a:cs typeface="DaunPenh" pitchFamily="2" charset="0"/>
              </a:rPr>
              <a:t> обставин за значенням</a:t>
            </a:r>
            <a:endParaRPr lang="uk-UA" sz="4800" b="1" i="1" dirty="0">
              <a:latin typeface="Georgia" pitchFamily="18" charset="0"/>
              <a:cs typeface="DaunPen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56166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no Pro Caption" pitchFamily="18" charset="0"/>
              </a:rPr>
              <a:t>На </a:t>
            </a:r>
            <a:r>
              <a:rPr lang="ru-RU" sz="2000" b="1" i="1" dirty="0" err="1" smtClean="0">
                <a:latin typeface="Arno Pro Caption" pitchFamily="18" charset="0"/>
              </a:rPr>
              <a:t>світ</a:t>
            </a:r>
            <a:r>
              <a:rPr lang="ru-RU" sz="2000" b="1" i="1" dirty="0" smtClean="0">
                <a:latin typeface="Arno Pro Caption" pitchFamily="18" charset="0"/>
              </a:rPr>
              <a:t> дивлюсь </a:t>
            </a:r>
            <a:r>
              <a:rPr lang="ru-RU" sz="2000" b="1" i="1" dirty="0" err="1" smtClean="0">
                <a:latin typeface="Arno Pro Caption" pitchFamily="18" charset="0"/>
              </a:rPr>
              <a:t>дитячими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очима</a:t>
            </a:r>
            <a:r>
              <a:rPr lang="ru-RU" sz="2000" b="1" i="1" dirty="0" smtClean="0">
                <a:latin typeface="Arno Pro Caption" pitchFamily="18" charset="0"/>
              </a:rPr>
              <a:t>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І </a:t>
            </a:r>
            <a:r>
              <a:rPr lang="ru-RU" sz="2000" b="1" i="1" dirty="0" err="1" smtClean="0">
                <a:latin typeface="Arno Pro Caption" pitchFamily="18" charset="0"/>
              </a:rPr>
              <a:t>бачу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скрізь</a:t>
            </a:r>
            <a:r>
              <a:rPr lang="ru-RU" sz="2000" b="1" i="1" dirty="0" smtClean="0">
                <a:latin typeface="Arno Pro Caption" pitchFamily="18" charset="0"/>
              </a:rPr>
              <a:t> я </a:t>
            </a:r>
            <a:r>
              <a:rPr lang="ru-RU" sz="2000" b="1" i="1" dirty="0" err="1" smtClean="0">
                <a:latin typeface="Arno Pro Caption" pitchFamily="18" charset="0"/>
              </a:rPr>
              <a:t>сонце</a:t>
            </a:r>
            <a:r>
              <a:rPr lang="ru-RU" sz="2000" b="1" i="1" dirty="0" smtClean="0">
                <a:latin typeface="Arno Pro Caption" pitchFamily="18" charset="0"/>
              </a:rPr>
              <a:t> золоте,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err="1" smtClean="0">
                <a:latin typeface="Arno Pro Caption" pitchFamily="18" charset="0"/>
              </a:rPr>
              <a:t>Що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відкрива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чарівними</a:t>
            </a:r>
            <a:r>
              <a:rPr lang="ru-RU" sz="2000" b="1" i="1" dirty="0" smtClean="0">
                <a:latin typeface="Arno Pro Caption" pitchFamily="18" charset="0"/>
              </a:rPr>
              <a:t> ключами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err="1" smtClean="0">
                <a:latin typeface="Arno Pro Caption" pitchFamily="18" charset="0"/>
              </a:rPr>
              <a:t>Землі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моєї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серце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молоде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Тут все так просто, ясно </a:t>
            </a:r>
            <a:r>
              <a:rPr lang="ru-RU" sz="2000" b="1" i="1" dirty="0" err="1" smtClean="0">
                <a:latin typeface="Arno Pro Caption" pitchFamily="18" charset="0"/>
              </a:rPr>
              <a:t>і</a:t>
            </a:r>
            <a:r>
              <a:rPr lang="ru-RU" sz="2000" b="1" i="1" dirty="0" smtClean="0">
                <a:latin typeface="Arno Pro Caption" pitchFamily="18" charset="0"/>
              </a:rPr>
              <a:t> доступно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І я </a:t>
            </a:r>
            <a:r>
              <a:rPr lang="ru-RU" sz="2000" b="1" i="1" dirty="0" err="1" smtClean="0">
                <a:latin typeface="Arno Pro Caption" pitchFamily="18" charset="0"/>
              </a:rPr>
              <a:t>іду</a:t>
            </a:r>
            <a:r>
              <a:rPr lang="ru-RU" sz="2000" b="1" i="1" dirty="0" smtClean="0">
                <a:latin typeface="Arno Pro Caption" pitchFamily="18" charset="0"/>
              </a:rPr>
              <a:t> в </a:t>
            </a:r>
            <a:r>
              <a:rPr lang="ru-RU" sz="2000" b="1" i="1" dirty="0" err="1" smtClean="0">
                <a:latin typeface="Arno Pro Caption" pitchFamily="18" charset="0"/>
              </a:rPr>
              <a:t>незвідані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краї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Де </a:t>
            </a:r>
            <a:r>
              <a:rPr lang="ru-RU" sz="2000" b="1" i="1" dirty="0" err="1" smtClean="0">
                <a:latin typeface="Arno Pro Caption" pitchFamily="18" charset="0"/>
              </a:rPr>
              <a:t>всі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казки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шепочуть</a:t>
            </a:r>
            <a:r>
              <a:rPr lang="ru-RU" sz="2000" b="1" i="1" dirty="0" smtClean="0">
                <a:latin typeface="Arno Pro Caption" pitchFamily="18" charset="0"/>
              </a:rPr>
              <a:t> так </a:t>
            </a:r>
            <a:r>
              <a:rPr lang="ru-RU" sz="2000" b="1" i="1" dirty="0" err="1" smtClean="0">
                <a:latin typeface="Arno Pro Caption" pitchFamily="18" charset="0"/>
              </a:rPr>
              <a:t>чарівно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Де </a:t>
            </a:r>
            <a:r>
              <a:rPr lang="ru-RU" sz="2000" b="1" i="1" dirty="0" err="1" smtClean="0">
                <a:latin typeface="Arno Pro Caption" pitchFamily="18" charset="0"/>
              </a:rPr>
              <a:t>є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ліси</a:t>
            </a:r>
            <a:r>
              <a:rPr lang="ru-RU" sz="2000" b="1" i="1" dirty="0" smtClean="0">
                <a:latin typeface="Arno Pro Caption" pitchFamily="18" charset="0"/>
              </a:rPr>
              <a:t>, степи, </a:t>
            </a:r>
            <a:r>
              <a:rPr lang="ru-RU" sz="2000" b="1" i="1" dirty="0" err="1" smtClean="0">
                <a:latin typeface="Arno Pro Caption" pitchFamily="18" charset="0"/>
              </a:rPr>
              <a:t>квітки</a:t>
            </a:r>
            <a:r>
              <a:rPr lang="ru-RU" sz="2000" b="1" i="1" dirty="0" smtClean="0">
                <a:latin typeface="Arno Pro Caption" pitchFamily="18" charset="0"/>
              </a:rPr>
              <a:t>, </a:t>
            </a:r>
            <a:r>
              <a:rPr lang="ru-RU" sz="2000" b="1" i="1" dirty="0" err="1" smtClean="0">
                <a:latin typeface="Arno Pro Caption" pitchFamily="18" charset="0"/>
              </a:rPr>
              <a:t>гаї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Тут в тебе </a:t>
            </a:r>
            <a:r>
              <a:rPr lang="ru-RU" sz="2000" b="1" i="1" dirty="0" err="1" smtClean="0">
                <a:latin typeface="Arno Pro Caption" pitchFamily="18" charset="0"/>
              </a:rPr>
              <a:t>є</a:t>
            </a:r>
            <a:r>
              <a:rPr lang="ru-RU" sz="2000" b="1" i="1" dirty="0" smtClean="0">
                <a:latin typeface="Arno Pro Caption" pitchFamily="18" charset="0"/>
              </a:rPr>
              <a:t> широкий </a:t>
            </a:r>
            <a:r>
              <a:rPr lang="ru-RU" sz="2000" b="1" i="1" dirty="0" err="1" smtClean="0">
                <a:latin typeface="Arno Pro Caption" pitchFamily="18" charset="0"/>
              </a:rPr>
              <a:t>простір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літа</a:t>
            </a:r>
            <a:r>
              <a:rPr lang="ru-RU" sz="2000" b="1" i="1" dirty="0" smtClean="0">
                <a:latin typeface="Arno Pro Caption" pitchFamily="18" charset="0"/>
              </a:rPr>
              <a:t/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І все тут </a:t>
            </a:r>
            <a:r>
              <a:rPr lang="ru-RU" sz="2000" b="1" i="1" dirty="0" err="1" smtClean="0">
                <a:latin typeface="Arno Pro Caption" pitchFamily="18" charset="0"/>
              </a:rPr>
              <a:t>можна</a:t>
            </a:r>
            <a:r>
              <a:rPr lang="ru-RU" sz="2000" b="1" i="1" dirty="0" smtClean="0">
                <a:latin typeface="Arno Pro Caption" pitchFamily="18" charset="0"/>
              </a:rPr>
              <a:t>, все тут по плечу,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Тут </a:t>
            </a:r>
            <a:r>
              <a:rPr lang="ru-RU" sz="2000" b="1" i="1" dirty="0" err="1" smtClean="0">
                <a:latin typeface="Arno Pro Caption" pitchFamily="18" charset="0"/>
              </a:rPr>
              <a:t>незрівнянний</a:t>
            </a:r>
            <a:r>
              <a:rPr lang="ru-RU" sz="2000" b="1" i="1" dirty="0" smtClean="0">
                <a:latin typeface="Arno Pro Caption" pitchFamily="18" charset="0"/>
              </a:rPr>
              <a:t> шлях </a:t>
            </a:r>
            <a:r>
              <a:rPr lang="ru-RU" sz="2000" b="1" i="1" dirty="0" err="1" smtClean="0">
                <a:latin typeface="Arno Pro Caption" pitchFamily="18" charset="0"/>
              </a:rPr>
              <a:t>усім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відкрито</a:t>
            </a:r>
            <a:r>
              <a:rPr lang="ru-RU" sz="2000" b="1" i="1" dirty="0" smtClean="0">
                <a:latin typeface="Arno Pro Caption" pitchFamily="18" charset="0"/>
              </a:rPr>
              <a:t>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Тут </a:t>
            </a:r>
            <a:r>
              <a:rPr lang="ru-RU" sz="2000" b="1" i="1" dirty="0" err="1" smtClean="0">
                <a:latin typeface="Arno Pro Caption" pitchFamily="18" charset="0"/>
              </a:rPr>
              <a:t>піднімаюсь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і</a:t>
            </a:r>
            <a:r>
              <a:rPr lang="ru-RU" sz="2000" b="1" i="1" dirty="0" smtClean="0">
                <a:latin typeface="Arno Pro Caption" pitchFamily="18" charset="0"/>
              </a:rPr>
              <a:t> в </a:t>
            </a:r>
            <a:r>
              <a:rPr lang="ru-RU" sz="2000" b="1" i="1" dirty="0" err="1" smtClean="0">
                <a:latin typeface="Arno Pro Caption" pitchFamily="18" charset="0"/>
              </a:rPr>
              <a:t>політ</a:t>
            </a:r>
            <a:r>
              <a:rPr lang="ru-RU" sz="2000" b="1" i="1" dirty="0" smtClean="0">
                <a:latin typeface="Arno Pro Caption" pitchFamily="18" charset="0"/>
              </a:rPr>
              <a:t> лечу.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Нехай не </a:t>
            </a:r>
            <a:r>
              <a:rPr lang="ru-RU" sz="2000" b="1" i="1" dirty="0" err="1" smtClean="0">
                <a:latin typeface="Arno Pro Caption" pitchFamily="18" charset="0"/>
              </a:rPr>
              <a:t>зникне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цей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політ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чудовий</a:t>
            </a:r>
            <a:r>
              <a:rPr lang="ru-RU" sz="2000" b="1" i="1" dirty="0" smtClean="0">
                <a:latin typeface="Arno Pro Caption" pitchFamily="18" charset="0"/>
              </a:rPr>
              <a:t>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err="1" smtClean="0">
                <a:latin typeface="Arno Pro Caption" pitchFamily="18" charset="0"/>
              </a:rPr>
              <a:t>Дитинство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мрією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літа</a:t>
            </a:r>
            <a:r>
              <a:rPr lang="ru-RU" sz="2000" b="1" i="1" dirty="0" smtClean="0">
                <a:latin typeface="Arno Pro Caption" pitchFamily="18" charset="0"/>
              </a:rPr>
              <a:t>, як </a:t>
            </a:r>
            <a:r>
              <a:rPr lang="ru-RU" sz="2000" b="1" i="1" dirty="0" err="1" smtClean="0">
                <a:latin typeface="Arno Pro Caption" pitchFamily="18" charset="0"/>
              </a:rPr>
              <a:t>журавлі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По </a:t>
            </a:r>
            <a:r>
              <a:rPr lang="ru-RU" sz="2000" b="1" i="1" dirty="0" err="1" smtClean="0">
                <a:latin typeface="Arno Pro Caption" pitchFamily="18" charset="0"/>
              </a:rPr>
              <a:t>всій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планеті</a:t>
            </a:r>
            <a:r>
              <a:rPr lang="ru-RU" sz="2000" b="1" i="1" dirty="0" smtClean="0">
                <a:latin typeface="Arno Pro Caption" pitchFamily="18" charset="0"/>
              </a:rPr>
              <a:t>, в </a:t>
            </a:r>
            <a:r>
              <a:rPr lang="ru-RU" sz="2000" b="1" i="1" dirty="0" err="1" smtClean="0">
                <a:latin typeface="Arno Pro Caption" pitchFamily="18" charset="0"/>
              </a:rPr>
              <a:t>Україні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і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Молдові</a:t>
            </a:r>
            <a:r>
              <a:rPr lang="ru-RU" sz="2000" b="1" i="1" dirty="0" smtClean="0">
                <a:latin typeface="Arno Pro Caption" pitchFamily="18" charset="0"/>
              </a:rPr>
              <a:t>,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i="1" dirty="0" smtClean="0">
                <a:latin typeface="Arno Pro Caption" pitchFamily="18" charset="0"/>
              </a:rPr>
              <a:t>Там, де </a:t>
            </a:r>
            <a:r>
              <a:rPr lang="ru-RU" sz="2000" b="1" i="1" dirty="0" err="1" smtClean="0">
                <a:latin typeface="Arno Pro Caption" pitchFamily="18" charset="0"/>
              </a:rPr>
              <a:t>живуть</a:t>
            </a:r>
            <a:r>
              <a:rPr lang="ru-RU" sz="2000" b="1" i="1" dirty="0" smtClean="0">
                <a:latin typeface="Arno Pro Caption" pitchFamily="18" charset="0"/>
              </a:rPr>
              <a:t> </a:t>
            </a:r>
            <a:r>
              <a:rPr lang="ru-RU" sz="2000" b="1" i="1" dirty="0" err="1" smtClean="0">
                <a:latin typeface="Arno Pro Caption" pitchFamily="18" charset="0"/>
              </a:rPr>
              <a:t>вкраїнці</a:t>
            </a:r>
            <a:r>
              <a:rPr lang="ru-RU" sz="2000" b="1" i="1" dirty="0" smtClean="0">
                <a:latin typeface="Arno Pro Caption" pitchFamily="18" charset="0"/>
              </a:rPr>
              <a:t> на </a:t>
            </a:r>
            <a:r>
              <a:rPr lang="ru-RU" sz="2000" b="1" i="1" dirty="0" err="1" smtClean="0">
                <a:latin typeface="Arno Pro Caption" pitchFamily="18" charset="0"/>
              </a:rPr>
              <a:t>землі</a:t>
            </a:r>
            <a:r>
              <a:rPr lang="ru-RU" sz="2000" b="1" i="1" dirty="0" smtClean="0">
                <a:latin typeface="Arno Pro Caption" pitchFamily="18" charset="0"/>
              </a:rPr>
              <a:t>.</a:t>
            </a:r>
            <a:br>
              <a:rPr lang="ru-RU" sz="2000" b="1" i="1" dirty="0" smtClean="0">
                <a:latin typeface="Arno Pro Caption" pitchFamily="18" charset="0"/>
              </a:rPr>
            </a:br>
            <a:r>
              <a:rPr lang="ru-RU" sz="2000" b="1" dirty="0" smtClean="0">
                <a:latin typeface="Arno Pro Caption" pitchFamily="18" charset="0"/>
              </a:rPr>
              <a:t>(О. </a:t>
            </a:r>
            <a:r>
              <a:rPr lang="ru-RU" sz="2000" b="1" dirty="0" err="1" smtClean="0">
                <a:latin typeface="Arno Pro Caption" pitchFamily="18" charset="0"/>
              </a:rPr>
              <a:t>Медведенко</a:t>
            </a:r>
            <a:r>
              <a:rPr lang="ru-RU" sz="2000" b="1" dirty="0" smtClean="0"/>
              <a:t>)</a:t>
            </a:r>
            <a:endParaRPr lang="uk-UA" sz="2000" b="1" dirty="0"/>
          </a:p>
        </p:txBody>
      </p:sp>
      <p:pic>
        <p:nvPicPr>
          <p:cNvPr id="3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012160" y="692696"/>
            <a:ext cx="271462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300192" y="3429000"/>
            <a:ext cx="2170931" cy="3256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501063" cy="571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Виражає характеристику чи ознаку дії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857500"/>
            <a:ext cx="2428875" cy="1714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Відповідає на запитання </a:t>
            </a:r>
            <a:r>
              <a:rPr lang="uk-UA" i="1" dirty="0"/>
              <a:t>як? куди? для чого? чому? за якої умови? незважаючи на що?</a:t>
            </a:r>
            <a:endParaRPr lang="ru-RU" i="1" dirty="0"/>
          </a:p>
        </p:txBody>
      </p:sp>
      <p:sp>
        <p:nvSpPr>
          <p:cNvPr id="4" name="Овал 3"/>
          <p:cNvSpPr/>
          <p:nvPr/>
        </p:nvSpPr>
        <p:spPr>
          <a:xfrm>
            <a:off x="3347864" y="2996952"/>
            <a:ext cx="2286000" cy="15001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Обставина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72188" y="2857500"/>
            <a:ext cx="2428875" cy="1714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Виражається іменником, прислівником, інфінітивом, дієприслівником або фразеологізмом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Способу дії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Міри й ступеня дії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Місця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Часу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Умови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Мети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5072074"/>
            <a:ext cx="57150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uk-UA" dirty="0"/>
              <a:t>причини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3" idx="3"/>
          </p:cNvCxnSpPr>
          <p:nvPr/>
        </p:nvCxnSpPr>
        <p:spPr>
          <a:xfrm>
            <a:off x="2857500" y="3714750"/>
            <a:ext cx="634380" cy="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1"/>
          </p:cNvCxnSpPr>
          <p:nvPr/>
        </p:nvCxnSpPr>
        <p:spPr>
          <a:xfrm flipV="1">
            <a:off x="5652120" y="3714750"/>
            <a:ext cx="420068" cy="3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0"/>
          </p:cNvCxnSpPr>
          <p:nvPr/>
        </p:nvCxnSpPr>
        <p:spPr>
          <a:xfrm flipH="1">
            <a:off x="4490864" y="1628800"/>
            <a:ext cx="8113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71600" y="4797152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4"/>
          </p:cNvCxnSpPr>
          <p:nvPr/>
        </p:nvCxnSpPr>
        <p:spPr>
          <a:xfrm>
            <a:off x="4490864" y="4497140"/>
            <a:ext cx="9128" cy="37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71600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7" idx="0"/>
          </p:cNvCxnSpPr>
          <p:nvPr/>
        </p:nvCxnSpPr>
        <p:spPr>
          <a:xfrm>
            <a:off x="2267744" y="4797152"/>
            <a:ext cx="18240" cy="27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8" idx="0"/>
          </p:cNvCxnSpPr>
          <p:nvPr/>
        </p:nvCxnSpPr>
        <p:spPr>
          <a:xfrm>
            <a:off x="3131840" y="4797152"/>
            <a:ext cx="82838" cy="27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9" idx="0"/>
          </p:cNvCxnSpPr>
          <p:nvPr/>
        </p:nvCxnSpPr>
        <p:spPr>
          <a:xfrm flipH="1">
            <a:off x="4429124" y="4797152"/>
            <a:ext cx="70868" cy="27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0" idx="0"/>
          </p:cNvCxnSpPr>
          <p:nvPr/>
        </p:nvCxnSpPr>
        <p:spPr>
          <a:xfrm flipH="1">
            <a:off x="5572132" y="4797152"/>
            <a:ext cx="7980" cy="27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1" idx="0"/>
          </p:cNvCxnSpPr>
          <p:nvPr/>
        </p:nvCxnSpPr>
        <p:spPr>
          <a:xfrm>
            <a:off x="6588224" y="4797152"/>
            <a:ext cx="55478" cy="27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61590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значенням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9552" y="908187"/>
          <a:ext cx="8215940" cy="594981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38647"/>
                <a:gridCol w="2586499"/>
                <a:gridCol w="2890794"/>
              </a:tblGrid>
              <a:tr h="4037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Види 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обставин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які запитання 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відповідають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Приклади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 anchor="ctr"/>
                </a:tc>
              </a:tr>
              <a:tr h="5828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1200" b="1" spc="-2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Способу 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дії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як?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яким 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способом?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Звичаї об’єднують окремих людей  в один народ, в одну націю (О. </a:t>
                      </a:r>
                      <a:r>
                        <a:rPr lang="uk-UA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Воропай</a:t>
                      </a: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569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Міри  й ступеня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наскільки?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якою 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мірою?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хаті ще більше потемніло (Панас Мирний)</a:t>
                      </a:r>
                      <a:endParaRPr lang="ru-RU" sz="11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941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Місця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де? куди? звідки?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скелястих берегах річки Кам’янки росло кілька десятків верб, в’язів, по</a:t>
                      </a:r>
                      <a:r>
                        <a:rPr lang="ru-RU" sz="11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одинокі липи та дикі груші (П. Позняк)</a:t>
                      </a:r>
                      <a:endParaRPr lang="ru-RU" sz="11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5828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Часу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коли? як довго? відколи? доки?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spc="-2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Урочисте відкриття парку «Софіївка» відбулося у травні 1802 року (П. Позняк)</a:t>
                      </a:r>
                      <a:endParaRPr lang="ru-RU" sz="11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5828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Причини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spc="-15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чому? від чого? через що? з якої причини?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 хвилювання Тетяна не могла спокійно говорити (С. Васильченко)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403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Мети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 якою метою?  для чого? нащо?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Сюди за щастям я забрів (В. Сосюра)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941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Умови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якої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умови?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якому випадку?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Невдовзі під гучні оплески в супроводі своєї дружини з’явився кремезний, літніх років чоловік (В. Скуратівський)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  <a:tr h="941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Допустовості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незважаючи на що?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Наперекір утискам царського двору Остап Вересай першим серед українських кобзарів вийшов на світову арену (В. Скуратівський)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88" marR="17388" marT="17388" marB="1738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artgorod.ru/images/photoalbum/40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323528" y="1268760"/>
            <a:ext cx="8461762" cy="5256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475656" y="332656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Твір-мініатюра </a:t>
            </a:r>
          </a:p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Симфонія осені</a:t>
            </a:r>
          </a:p>
          <a:p>
            <a:pPr algn="ctr"/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o01_V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692696"/>
            <a:ext cx="5040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Читайте</a:t>
            </a:r>
          </a:p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Навчайтесь</a:t>
            </a:r>
          </a:p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Думайте</a:t>
            </a:r>
            <a:endParaRPr lang="uk-UA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                Творіть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789040"/>
            <a:ext cx="8352928" cy="1107996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pPr algn="ctr">
              <a:defRPr/>
            </a:pPr>
            <a:r>
              <a:rPr lang="uk-UA" sz="6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Хай Вам щастить!!</a:t>
            </a:r>
            <a:endParaRPr lang="ru-RU" sz="6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105255SlideId2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105255SlideId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105345SlideId2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LILIYA</dc:creator>
  <cp:lastModifiedBy>LILIYA</cp:lastModifiedBy>
  <cp:revision>7</cp:revision>
  <dcterms:created xsi:type="dcterms:W3CDTF">2013-11-10T13:54:42Z</dcterms:created>
  <dcterms:modified xsi:type="dcterms:W3CDTF">2013-11-10T15:00:29Z</dcterms:modified>
</cp:coreProperties>
</file>