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B8F94F-26F0-483B-83CE-C9FEEF28BA80}" type="datetimeFigureOut">
              <a:rPr lang="uk-UA" smtClean="0"/>
              <a:pPr/>
              <a:t>12.04.2012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2BE549-12F3-4860-9E6F-CCABD2C9047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Формування інформаційної культури вчителів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8458200" cy="914400"/>
          </a:xfrm>
        </p:spPr>
        <p:txBody>
          <a:bodyPr/>
          <a:lstStyle/>
          <a:p>
            <a:pPr algn="ctr"/>
            <a:r>
              <a:rPr lang="uk-UA" dirty="0" smtClean="0"/>
              <a:t>Із досвіду роботи заступника директора з НВР</a:t>
            </a:r>
          </a:p>
          <a:p>
            <a:pPr algn="ctr"/>
            <a:r>
              <a:rPr lang="uk-UA" dirty="0" err="1" smtClean="0"/>
              <a:t>Ольгинської</a:t>
            </a:r>
            <a:r>
              <a:rPr lang="uk-UA" dirty="0" smtClean="0"/>
              <a:t> ЗОШ І-ІІІ ступенів </a:t>
            </a:r>
            <a:r>
              <a:rPr lang="uk-UA" dirty="0" err="1" smtClean="0"/>
              <a:t>Кутненко</a:t>
            </a:r>
            <a:r>
              <a:rPr lang="uk-UA" dirty="0" smtClean="0"/>
              <a:t> Н.В.</a:t>
            </a:r>
            <a:endParaRPr lang="uk-UA" dirty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428596" y="21429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uk-UA" dirty="0"/>
          </a:p>
        </p:txBody>
      </p:sp>
      <p:pic>
        <p:nvPicPr>
          <p:cNvPr id="3" name="Рисунок 2" descr="11042012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714356"/>
            <a:ext cx="4168909" cy="3126682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81459"/>
            <a:ext cx="4286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714356"/>
            <a:ext cx="4143404" cy="166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smtClean="0"/>
              <a:t>Переможець ІІ туру Всеукраїнської олімпіади з інформаційних технологій учень 10 класу </a:t>
            </a:r>
            <a:r>
              <a:rPr lang="uk-UA" b="1" dirty="0" smtClean="0"/>
              <a:t>Шеремет Олександр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4214818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smtClean="0"/>
              <a:t>Переможець  І туру Всеукраїнського інтерактивного конкурсу </a:t>
            </a:r>
            <a:r>
              <a:rPr lang="uk-UA" dirty="0" err="1" smtClean="0"/>
              <a:t>МАН-Юніор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uk-UA" b="1" dirty="0" smtClean="0"/>
              <a:t>у</a:t>
            </a:r>
            <a:r>
              <a:rPr lang="uk-UA" dirty="0" smtClean="0"/>
              <a:t>чениця 11 класу</a:t>
            </a:r>
            <a:r>
              <a:rPr lang="uk-UA" b="1" dirty="0" smtClean="0"/>
              <a:t> Кучеренко Вікторія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857794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«</a:t>
            </a:r>
            <a:r>
              <a:rPr lang="uk-UA" sz="4000" b="1" i="1" dirty="0">
                <a:solidFill>
                  <a:srgbClr val="FF0000"/>
                </a:solidFill>
              </a:rPr>
              <a:t>Учитель живе доти, допоки навчається, як тільки-но він перестає навчатися, у ньому помирає педагог</a:t>
            </a:r>
            <a:r>
              <a:rPr lang="uk-UA" sz="4000" b="1" i="1" dirty="0" smtClean="0">
                <a:solidFill>
                  <a:srgbClr val="FF0000"/>
                </a:solidFill>
              </a:rPr>
              <a:t>»</a:t>
            </a:r>
            <a:r>
              <a:rPr lang="uk-UA" sz="4000" b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endParaRPr lang="uk-UA" sz="4000" b="1" i="1" dirty="0" smtClean="0">
              <a:solidFill>
                <a:srgbClr val="FF0000"/>
              </a:solidFill>
            </a:endParaRPr>
          </a:p>
          <a:p>
            <a:pPr algn="r"/>
            <a:r>
              <a:rPr lang="uk-UA" sz="4000" b="1" i="1" dirty="0" smtClean="0">
                <a:solidFill>
                  <a:srgbClr val="FF0000"/>
                </a:solidFill>
              </a:rPr>
              <a:t>К. Ушинський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42918"/>
            <a:ext cx="85725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Хто володіє інформацією, той володіє світом.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Натан Ротшильд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7557"/>
            <a:ext cx="4714876" cy="354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1000108"/>
            <a:ext cx="8572560" cy="259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/>
              <a:t>Поняття інформатизації</a:t>
            </a:r>
            <a:r>
              <a:rPr lang="uk-UA" sz="2800" b="1" i="1" dirty="0"/>
              <a:t> (від англ. </a:t>
            </a:r>
            <a:r>
              <a:rPr lang="uk-UA" sz="2800" b="1" i="1" dirty="0" smtClean="0"/>
              <a:t>І</a:t>
            </a:r>
            <a:r>
              <a:rPr lang="en-US" sz="2800" b="1" i="1" dirty="0" err="1" smtClean="0"/>
              <a:t>nfor</a:t>
            </a:r>
            <a:r>
              <a:rPr lang="en-US" sz="2800" b="1" i="1" dirty="0" err="1"/>
              <a:t>m</a:t>
            </a:r>
            <a:r>
              <a:rPr lang="en-US" sz="2800" b="1" i="1" dirty="0" err="1" smtClean="0"/>
              <a:t>at</a:t>
            </a:r>
            <a:r>
              <a:rPr lang="uk-UA" sz="2800" b="1" i="1" dirty="0"/>
              <a:t>і</a:t>
            </a:r>
            <a:r>
              <a:rPr lang="en-US" sz="2800" b="1" i="1" dirty="0"/>
              <a:t>s</a:t>
            </a:r>
            <a:r>
              <a:rPr lang="uk-UA" sz="2800" b="1" i="1" dirty="0"/>
              <a:t>а</a:t>
            </a:r>
            <a:r>
              <a:rPr lang="en-US" sz="2800" b="1" i="1" dirty="0"/>
              <a:t>t</a:t>
            </a:r>
            <a:r>
              <a:rPr lang="uk-UA" sz="2800" b="1" i="1" dirty="0" smtClean="0"/>
              <a:t>і</a:t>
            </a:r>
            <a:r>
              <a:rPr lang="en-US" sz="2800" b="1" i="1" dirty="0" smtClean="0"/>
              <a:t>on</a:t>
            </a:r>
            <a:r>
              <a:rPr lang="uk-UA" sz="2800" b="1" i="1" dirty="0" smtClean="0"/>
              <a:t>)</a:t>
            </a:r>
            <a:r>
              <a:rPr lang="uk-UA" sz="2800" dirty="0" smtClean="0"/>
              <a:t> </a:t>
            </a:r>
            <a:r>
              <a:rPr lang="uk-UA" sz="2800" dirty="0"/>
              <a:t>нині визначають як </a:t>
            </a:r>
            <a:r>
              <a:rPr lang="uk-UA" sz="2800" b="1" i="1" dirty="0"/>
              <a:t>«цілеспрямовану сукупність процесів: організаційних, правових, науково-технічних, навчальних, виховних, пізнавальних».</a:t>
            </a:r>
            <a:r>
              <a:rPr lang="uk-UA" sz="2800" dirty="0"/>
              <a:t> 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00438"/>
            <a:ext cx="3214696" cy="320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сформованості інформаційної культури учителя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повинен досконало володіти знаннями про сучасні інформаційні технології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володіти прийомами якісної одержаної інформації, умінням аналізувати її, узагальнювати;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впроваджувати сучасні інформаційні технології в навчально-виховний процес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створювати власні інтерактивні технології.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76650"/>
            <a:ext cx="3810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42844" y="505969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Інформаційно-комунікаційні технології —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сукупність методів і технічних засобів реалізації інформаційних технологій на основі комп'ютерних мереж і засобів забезпечення ефективного процесу навчання.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Об'єктом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ІКТ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Предметом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використання ІКТ є педагогічні, санітарно-гігієнічні й технічні умови, за яких засто­сування ІКТ підвищує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ефективність навчання.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212" y="4167799"/>
            <a:ext cx="3767788" cy="269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85720" y="21429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ІКТ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162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доступу до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якісної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1625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1625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монополій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</a:tabLs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точки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дидактики,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ІКТ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1625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інтенсивним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головне,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мультимедіа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 до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дієвого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наочного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1625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індивідуалізувати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стилями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рийняття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</a:tabLst>
            </a:pP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створювати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сприятливу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атмосферу для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31800" y="787400"/>
          <a:ext cx="8140700" cy="4902200"/>
        </p:xfrm>
        <a:graphic>
          <a:graphicData uri="http://schemas.openxmlformats.org/presentationml/2006/ole">
            <p:oleObj spid="_x0000_s19458" name="Документ" r:id="rId3" imgW="9561889" imgH="56579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uk-UA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сновними завданнями </a:t>
            </a:r>
          </a:p>
          <a:p>
            <a:pPr marL="0" marR="0" lvl="0" indent="2921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</a:tabLst>
            </a:pPr>
            <a:r>
              <a:rPr kumimoji="0" lang="uk-UA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програми «Сто відсотків»</a:t>
            </a:r>
            <a:r>
              <a:rPr kumimoji="0" lang="uk-UA" sz="2800" b="0" i="0" u="none" strike="noStrike" cap="none" normalizeH="0" baseline="0" dirty="0" smtClean="0" bmk="bookmark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стали:</a:t>
            </a:r>
          </a:p>
          <a:p>
            <a:pPr marL="0" marR="0" lvl="0" indent="2921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</a:tabLst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 відповідної нормативно-правової бази;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оснащення загальноосвітніх навчальних закладів засобами ІКТ;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відкритої мережі освітніх ресурсів;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оновлення змісту, форм і методів </a:t>
            </a: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 інформатики;</a:t>
            </a: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підготовка вчителів та підвищення</a:t>
            </a:r>
          </a:p>
          <a:p>
            <a:pPr marL="0" marR="0" lvl="0" indent="2921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 їхньої кваліфікації.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Фото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964785"/>
            <a:ext cx="3857620" cy="28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439895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минулий рік відкриті уроки на рівні району з використанням мультимедійної системи та інтерактивної дошки провели: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Харченко Н.В. (урок математики в 3 класі);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Андреішина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М.Г. (Я і Україна, 2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Семенюта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О.І. (Я і Україна, 3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Жуковська В.О. (фізика, 9 клас і астрономія 11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Кивенко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 (всесвітня історія, 6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Роздерій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 (англійська мова, 4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Бойко Л.І. (географія, 9 клас);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Писаренко В.А. (основи здоров'я, 6 клас).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3143272" cy="23574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441</Words>
  <Application>Microsoft Office PowerPoint</Application>
  <PresentationFormat>Екран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3" baseType="lpstr">
      <vt:lpstr>Валка</vt:lpstr>
      <vt:lpstr>Документ</vt:lpstr>
      <vt:lpstr>Формування інформаційної культури вчителів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Ольгинська ЗОШ І-ІІІ ступенів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Титар Дмитро Миколайович</dc:creator>
  <cp:lastModifiedBy>Титар Дмитро Миколайович</cp:lastModifiedBy>
  <cp:revision>10</cp:revision>
  <dcterms:created xsi:type="dcterms:W3CDTF">2012-04-02T08:31:27Z</dcterms:created>
  <dcterms:modified xsi:type="dcterms:W3CDTF">2012-04-12T11:37:06Z</dcterms:modified>
</cp:coreProperties>
</file>